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2" r:id="rId7"/>
    <p:sldId id="261"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5/2/2017</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5/2/2017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5/2/2017</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5/2/2017</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5/2/2017</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5/2/2017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5/2/2017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5/2/2017</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5/2/2017</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5/2/2017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5/2/2017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5/2/2017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5/2/2017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5/2/2017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5/2/2017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5/2/2017</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Reflective statement</a:t>
            </a:r>
          </a:p>
        </p:txBody>
      </p:sp>
      <p:sp>
        <p:nvSpPr>
          <p:cNvPr id="3" name="Subtitle 2"/>
          <p:cNvSpPr>
            <a:spLocks noGrp="1"/>
          </p:cNvSpPr>
          <p:nvPr>
            <p:ph type="subTitle" idx="1"/>
          </p:nvPr>
        </p:nvSpPr>
        <p:spPr/>
        <p:txBody>
          <a:bodyPr/>
          <a:lstStyle/>
          <a:p>
            <a:r>
              <a:rPr lang="en-US" dirty="0"/>
              <a:t>John McCullagh</a:t>
            </a:r>
          </a:p>
        </p:txBody>
      </p:sp>
    </p:spTree>
    <p:extLst>
      <p:ext uri="{BB962C8B-B14F-4D97-AF65-F5344CB8AC3E}">
        <p14:creationId xmlns:p14="http://schemas.microsoft.com/office/powerpoint/2010/main" val="24955571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But for real</a:t>
            </a:r>
          </a:p>
        </p:txBody>
      </p:sp>
      <p:sp>
        <p:nvSpPr>
          <p:cNvPr id="3" name="Content Placeholder 2"/>
          <p:cNvSpPr>
            <a:spLocks noGrp="1"/>
          </p:cNvSpPr>
          <p:nvPr>
            <p:ph idx="1"/>
          </p:nvPr>
        </p:nvSpPr>
        <p:spPr/>
        <p:txBody>
          <a:bodyPr/>
          <a:lstStyle/>
          <a:p>
            <a:r>
              <a:rPr lang="en-US" dirty="0"/>
              <a:t>My hope is that I will have a really organized filling cabinet… but I’m not holding my breathe</a:t>
            </a:r>
          </a:p>
          <a:p>
            <a:r>
              <a:rPr lang="en-US" dirty="0"/>
              <a:t>I want to do more than just teach at my school, I want to be a tennis coach or an athletic director as well</a:t>
            </a:r>
          </a:p>
          <a:p>
            <a:r>
              <a:rPr lang="en-US" dirty="0"/>
              <a:t>Somewhere along the way I plan to get a masters in public health at the University of New England</a:t>
            </a:r>
          </a:p>
          <a:p>
            <a:r>
              <a:rPr lang="en-US" dirty="0"/>
              <a:t>I want to present yearly at health conferences encourage other teachers and college students to be role models and an effective </a:t>
            </a:r>
            <a:r>
              <a:rPr lang="en-US"/>
              <a:t>health educator</a:t>
            </a:r>
            <a:endParaRPr lang="en-US" dirty="0"/>
          </a:p>
          <a:p>
            <a:endParaRPr lang="en-US" dirty="0"/>
          </a:p>
        </p:txBody>
      </p:sp>
    </p:spTree>
    <p:extLst>
      <p:ext uri="{BB962C8B-B14F-4D97-AF65-F5344CB8AC3E}">
        <p14:creationId xmlns:p14="http://schemas.microsoft.com/office/powerpoint/2010/main" val="2975806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Teaching hope</a:t>
            </a:r>
          </a:p>
        </p:txBody>
      </p:sp>
      <p:sp>
        <p:nvSpPr>
          <p:cNvPr id="6" name="Content Placeholder 5"/>
          <p:cNvSpPr>
            <a:spLocks noGrp="1"/>
          </p:cNvSpPr>
          <p:nvPr>
            <p:ph idx="1"/>
          </p:nvPr>
        </p:nvSpPr>
        <p:spPr/>
        <p:txBody>
          <a:bodyPr/>
          <a:lstStyle/>
          <a:p>
            <a:r>
              <a:rPr lang="en-US" dirty="0"/>
              <a:t>Many stories do not turn out with a  happy ending</a:t>
            </a:r>
          </a:p>
          <a:p>
            <a:r>
              <a:rPr lang="en-US" dirty="0"/>
              <a:t>The biggest lesson to take from Teaching Hope: Never give up on your students</a:t>
            </a:r>
          </a:p>
          <a:p>
            <a:r>
              <a:rPr lang="en-US" dirty="0"/>
              <a:t>Erin </a:t>
            </a:r>
            <a:r>
              <a:rPr lang="en-US" dirty="0" err="1"/>
              <a:t>Gruwell</a:t>
            </a:r>
            <a:r>
              <a:rPr lang="en-US" dirty="0"/>
              <a:t> knows quite a lot about being an inventive and inspiring teacher</a:t>
            </a:r>
          </a:p>
        </p:txBody>
      </p:sp>
      <p:pic>
        <p:nvPicPr>
          <p:cNvPr id="1028" name="Picture 4" descr="Image result for Teaching Hop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5459" y="3829801"/>
            <a:ext cx="1553465" cy="23888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71312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Dreams from my father </a:t>
            </a:r>
          </a:p>
        </p:txBody>
      </p:sp>
      <p:sp>
        <p:nvSpPr>
          <p:cNvPr id="3" name="Content Placeholder 2"/>
          <p:cNvSpPr>
            <a:spLocks noGrp="1"/>
          </p:cNvSpPr>
          <p:nvPr>
            <p:ph idx="1"/>
          </p:nvPr>
        </p:nvSpPr>
        <p:spPr/>
        <p:txBody>
          <a:bodyPr/>
          <a:lstStyle/>
          <a:p>
            <a:r>
              <a:rPr lang="en-US" dirty="0"/>
              <a:t>This is a story of how Barack Obama became the man he is today</a:t>
            </a:r>
          </a:p>
          <a:p>
            <a:r>
              <a:rPr lang="en-US" dirty="0"/>
              <a:t>His rise to popularity was a long road and full of many hardships</a:t>
            </a:r>
          </a:p>
          <a:p>
            <a:r>
              <a:rPr lang="en-US" dirty="0"/>
              <a:t>His father, who he hardly knew, had a fairly large impact on his life</a:t>
            </a:r>
          </a:p>
          <a:p>
            <a:r>
              <a:rPr lang="en-US" dirty="0"/>
              <a:t>Barack’s struggle to organize people, both black and white, came with it’s own challenges: White people and black people did not want to work together because a lot of white people were racist and black people did not trust any white people.</a:t>
            </a:r>
          </a:p>
          <a:p>
            <a:r>
              <a:rPr lang="en-US" dirty="0"/>
              <a:t>Barack traveled to many parts of the world and learned much about his own family, especially how caring his father was.</a:t>
            </a:r>
          </a:p>
        </p:txBody>
      </p:sp>
    </p:spTree>
    <p:extLst>
      <p:ext uri="{BB962C8B-B14F-4D97-AF65-F5344CB8AC3E}">
        <p14:creationId xmlns:p14="http://schemas.microsoft.com/office/powerpoint/2010/main" val="4190357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Dreams from my father</a:t>
            </a:r>
          </a:p>
        </p:txBody>
      </p:sp>
      <p:pic>
        <p:nvPicPr>
          <p:cNvPr id="2050" name="Picture 2" descr="https://images-na.ssl-images-amazon.com/images/I/51UkvH78ZVL._SY346_.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74042" y="2185031"/>
            <a:ext cx="2519460" cy="385722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Dreams from my fath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65576" y="2399144"/>
            <a:ext cx="4572000"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9155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Philosophy of Education</a:t>
            </a:r>
          </a:p>
        </p:txBody>
      </p:sp>
      <p:sp>
        <p:nvSpPr>
          <p:cNvPr id="3" name="Content Placeholder 2"/>
          <p:cNvSpPr>
            <a:spLocks noGrp="1"/>
          </p:cNvSpPr>
          <p:nvPr>
            <p:ph idx="1"/>
          </p:nvPr>
        </p:nvSpPr>
        <p:spPr/>
        <p:txBody>
          <a:bodyPr/>
          <a:lstStyle/>
          <a:p>
            <a:r>
              <a:rPr lang="en-US" dirty="0"/>
              <a:t>From the start of my teaching career to the end of this semester, my philosophy has changed in a couple of ways. My desire to be the cool teacher, while still present, is not at the top of my list. Being my students role model has pushed me further than I could have dreamed towards being a better health educator. Too often I see health teachers or health providers exhibiting unhealthy habits. If I do that sort of thing then how can I expect my students to listen to my advice about fitness or nutrition?</a:t>
            </a:r>
          </a:p>
        </p:txBody>
      </p:sp>
    </p:spTree>
    <p:extLst>
      <p:ext uri="{BB962C8B-B14F-4D97-AF65-F5344CB8AC3E}">
        <p14:creationId xmlns:p14="http://schemas.microsoft.com/office/powerpoint/2010/main" val="40789855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My favorite philosopher</a:t>
            </a:r>
          </a:p>
        </p:txBody>
      </p:sp>
      <p:sp>
        <p:nvSpPr>
          <p:cNvPr id="3" name="Content Placeholder 2"/>
          <p:cNvSpPr>
            <a:spLocks noGrp="1"/>
          </p:cNvSpPr>
          <p:nvPr>
            <p:ph idx="1"/>
          </p:nvPr>
        </p:nvSpPr>
        <p:spPr/>
        <p:txBody>
          <a:bodyPr/>
          <a:lstStyle/>
          <a:p>
            <a:r>
              <a:rPr lang="en-US" dirty="0"/>
              <a:t>Confucius talks about how learning and morality were inseparable. Education improved the moral character of a person as well as the intellect</a:t>
            </a:r>
          </a:p>
          <a:p>
            <a:r>
              <a:rPr lang="en-US" dirty="0"/>
              <a:t>He saw his role as an teacher to be a “transmitter of knowledge,” one who should inspire students with the truths of the great ideas</a:t>
            </a:r>
          </a:p>
          <a:p>
            <a:endParaRPr lang="en-US" dirty="0"/>
          </a:p>
          <a:p>
            <a:endParaRPr lang="en-US" dirty="0"/>
          </a:p>
        </p:txBody>
      </p:sp>
      <p:pic>
        <p:nvPicPr>
          <p:cNvPr id="4" name="Picture 3"/>
          <p:cNvPicPr>
            <a:picLocks noChangeAspect="1"/>
          </p:cNvPicPr>
          <p:nvPr/>
        </p:nvPicPr>
        <p:blipFill>
          <a:blip r:embed="rId2"/>
          <a:stretch>
            <a:fillRect/>
          </a:stretch>
        </p:blipFill>
        <p:spPr>
          <a:xfrm>
            <a:off x="781050" y="3803488"/>
            <a:ext cx="2114550" cy="2162175"/>
          </a:xfrm>
          <a:prstGeom prst="rect">
            <a:avLst/>
          </a:prstGeom>
        </p:spPr>
      </p:pic>
      <p:pic>
        <p:nvPicPr>
          <p:cNvPr id="5" name="Picture 4"/>
          <p:cNvPicPr>
            <a:picLocks noChangeAspect="1"/>
          </p:cNvPicPr>
          <p:nvPr/>
        </p:nvPicPr>
        <p:blipFill>
          <a:blip r:embed="rId3"/>
          <a:stretch>
            <a:fillRect/>
          </a:stretch>
        </p:blipFill>
        <p:spPr>
          <a:xfrm>
            <a:off x="3764027" y="3803488"/>
            <a:ext cx="2219325" cy="2066925"/>
          </a:xfrm>
          <a:prstGeom prst="rect">
            <a:avLst/>
          </a:prstGeom>
        </p:spPr>
      </p:pic>
      <p:pic>
        <p:nvPicPr>
          <p:cNvPr id="6" name="Picture 5"/>
          <p:cNvPicPr>
            <a:picLocks noChangeAspect="1"/>
          </p:cNvPicPr>
          <p:nvPr/>
        </p:nvPicPr>
        <p:blipFill>
          <a:blip r:embed="rId4"/>
          <a:stretch>
            <a:fillRect/>
          </a:stretch>
        </p:blipFill>
        <p:spPr>
          <a:xfrm>
            <a:off x="6628428" y="3803488"/>
            <a:ext cx="2686050" cy="1704975"/>
          </a:xfrm>
          <a:prstGeom prst="rect">
            <a:avLst/>
          </a:prstGeom>
        </p:spPr>
      </p:pic>
    </p:spTree>
    <p:extLst>
      <p:ext uri="{BB962C8B-B14F-4D97-AF65-F5344CB8AC3E}">
        <p14:creationId xmlns:p14="http://schemas.microsoft.com/office/powerpoint/2010/main" val="751575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Culture in the classroom</a:t>
            </a:r>
          </a:p>
        </p:txBody>
      </p:sp>
      <p:sp>
        <p:nvSpPr>
          <p:cNvPr id="3" name="Content Placeholder 2"/>
          <p:cNvSpPr>
            <a:spLocks noGrp="1"/>
          </p:cNvSpPr>
          <p:nvPr>
            <p:ph idx="1"/>
          </p:nvPr>
        </p:nvSpPr>
        <p:spPr/>
        <p:txBody>
          <a:bodyPr/>
          <a:lstStyle/>
          <a:p>
            <a:r>
              <a:rPr lang="en-US" dirty="0"/>
              <a:t>Everyone is important in the classroom, no matter where they were from</a:t>
            </a:r>
          </a:p>
          <a:p>
            <a:r>
              <a:rPr lang="en-US" dirty="0"/>
              <a:t>"A bunch of teachers here, they think they know what's wrong with us. But they don't know. If people want to help us, they have to see what we've been through, not from what their own experiences tell them.“ –Billie, a Lakota teen speaking of the teachers at her high school</a:t>
            </a:r>
          </a:p>
          <a:p>
            <a:r>
              <a:rPr lang="en-US" dirty="0"/>
              <a:t>Sharing different experiences and cultures in the classroom can make an incredible impact on the students and the teacher</a:t>
            </a:r>
            <a:endParaRPr lang="en-US" dirty="0"/>
          </a:p>
        </p:txBody>
      </p:sp>
    </p:spTree>
    <p:extLst>
      <p:ext uri="{BB962C8B-B14F-4D97-AF65-F5344CB8AC3E}">
        <p14:creationId xmlns:p14="http://schemas.microsoft.com/office/powerpoint/2010/main" val="3167557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Mr. McCullagh in 10 years… </a:t>
            </a:r>
          </a:p>
        </p:txBody>
      </p:sp>
      <p:sp>
        <p:nvSpPr>
          <p:cNvPr id="3" name="Content Placeholder 2"/>
          <p:cNvSpPr>
            <a:spLocks noGrp="1"/>
          </p:cNvSpPr>
          <p:nvPr>
            <p:ph idx="1"/>
          </p:nvPr>
        </p:nvSpPr>
        <p:spPr/>
        <p:txBody>
          <a:bodyPr/>
          <a:lstStyle/>
          <a:p>
            <a:r>
              <a:rPr lang="en-US" dirty="0"/>
              <a:t>https://www.youtube.com/watch?v=_SuCSBYrFTc</a:t>
            </a:r>
            <a:endParaRPr lang="en-US" dirty="0"/>
          </a:p>
        </p:txBody>
      </p:sp>
    </p:spTree>
    <p:extLst>
      <p:ext uri="{BB962C8B-B14F-4D97-AF65-F5344CB8AC3E}">
        <p14:creationId xmlns:p14="http://schemas.microsoft.com/office/powerpoint/2010/main" val="39613049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Just kidding ;D</a:t>
            </a:r>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57192399"/>
      </p:ext>
    </p:extLst>
  </p:cSld>
  <p:clrMapOvr>
    <a:masterClrMapping/>
  </p:clrMapOvr>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TM04033937[[fn=Vapor Trail]]</Template>
  <TotalTime>37</TotalTime>
  <Words>524</Words>
  <Application>Microsoft Office PowerPoint</Application>
  <PresentationFormat>Widescreen</PresentationFormat>
  <Paragraphs>30</Paragraphs>
  <Slides>10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Century Gothic</vt:lpstr>
      <vt:lpstr>Vapor Trail</vt:lpstr>
      <vt:lpstr>Reflective statement</vt:lpstr>
      <vt:lpstr>Teaching hope</vt:lpstr>
      <vt:lpstr>Dreams from my father </vt:lpstr>
      <vt:lpstr>Dreams from my father</vt:lpstr>
      <vt:lpstr>Philosophy of Education</vt:lpstr>
      <vt:lpstr>My favorite philosopher</vt:lpstr>
      <vt:lpstr>Culture in the classroom</vt:lpstr>
      <vt:lpstr>Mr. McCullagh in 10 years… </vt:lpstr>
      <vt:lpstr>Just kidding ;D</vt:lpstr>
      <vt:lpstr>But for real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Reflective statement</dc:title>
  <dc:creator>John McCullagh</dc:creator>
  <cp:lastModifiedBy>John McCullagh</cp:lastModifiedBy>
  <cp:revision>4</cp:revision>
  <dcterms:created xsi:type="dcterms:W3CDTF">2017-05-03T01:58:24Z</dcterms:created>
  <dcterms:modified xsi:type="dcterms:W3CDTF">2017-05-03T02:35:49Z</dcterms:modified>
</cp:coreProperties>
</file>